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3716000" cy="17146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CE"/>
    <a:srgbClr val="A9D835"/>
    <a:srgbClr val="6DAC41"/>
    <a:srgbClr val="FF9500"/>
    <a:srgbClr val="00B59C"/>
    <a:srgbClr val="628FA7"/>
    <a:srgbClr val="2E4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48" d="100"/>
          <a:sy n="48" d="100"/>
        </p:scale>
        <p:origin x="213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06167"/>
            <a:ext cx="11658600" cy="59695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9005929"/>
            <a:ext cx="10287000" cy="4139788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15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575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912897"/>
            <a:ext cx="2957513" cy="14530941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912897"/>
            <a:ext cx="8701088" cy="14530941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554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393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4274745"/>
            <a:ext cx="11830050" cy="7132503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1474724"/>
            <a:ext cx="11830050" cy="3750815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846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4564485"/>
            <a:ext cx="5829300" cy="1087935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4564485"/>
            <a:ext cx="5829300" cy="1087935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278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912901"/>
            <a:ext cx="11830050" cy="3314214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4203297"/>
            <a:ext cx="5802510" cy="205997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6263268"/>
            <a:ext cx="5802510" cy="921232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4203297"/>
            <a:ext cx="5831087" cy="205997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6263268"/>
            <a:ext cx="5831087" cy="921232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222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967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834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143106"/>
            <a:ext cx="4423767" cy="40008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2468795"/>
            <a:ext cx="6943725" cy="1218519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5143976"/>
            <a:ext cx="4423767" cy="9529853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536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143106"/>
            <a:ext cx="4423767" cy="40008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2468795"/>
            <a:ext cx="6943725" cy="12185191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5143976"/>
            <a:ext cx="4423767" cy="9529853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20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912901"/>
            <a:ext cx="11830050" cy="3314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4564485"/>
            <a:ext cx="11830050" cy="10879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5892351"/>
            <a:ext cx="308610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5892351"/>
            <a:ext cx="462915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5892351"/>
            <a:ext cx="308610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213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9500">
                <a:alpha val="0"/>
              </a:srgbClr>
            </a:gs>
            <a:gs pos="74000">
              <a:schemeClr val="bg1"/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FF9E7A0-4988-ABD7-A7B7-629832EEF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44" r="26057"/>
          <a:stretch/>
        </p:blipFill>
        <p:spPr>
          <a:xfrm>
            <a:off x="1" y="-1"/>
            <a:ext cx="13715999" cy="1437726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EF2C3D13-56C1-0AFE-98F6-7F6FECF1BAB9}"/>
              </a:ext>
            </a:extLst>
          </p:cNvPr>
          <p:cNvSpPr/>
          <p:nvPr/>
        </p:nvSpPr>
        <p:spPr>
          <a:xfrm>
            <a:off x="0" y="1"/>
            <a:ext cx="13716000" cy="14168254"/>
          </a:xfrm>
          <a:prstGeom prst="rect">
            <a:avLst/>
          </a:prstGeom>
          <a:gradFill>
            <a:gsLst>
              <a:gs pos="37000">
                <a:schemeClr val="accent1">
                  <a:lumMod val="5000"/>
                  <a:lumOff val="95000"/>
                  <a:alpha val="0"/>
                </a:schemeClr>
              </a:gs>
              <a:gs pos="75000">
                <a:schemeClr val="bg1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9B32401-1C14-BA96-0F80-BFA017ED1961}"/>
              </a:ext>
            </a:extLst>
          </p:cNvPr>
          <p:cNvSpPr txBox="1"/>
          <p:nvPr/>
        </p:nvSpPr>
        <p:spPr>
          <a:xfrm>
            <a:off x="961467" y="2016451"/>
            <a:ext cx="9231404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Baloo Tamma 2" panose="03080502040302020200" pitchFamily="66" charset="77"/>
                <a:cs typeface="Baloo Tamma 2" panose="03080502040302020200" pitchFamily="66" charset="77"/>
              </a:rPr>
              <a:t>Tenemos el</a:t>
            </a:r>
          </a:p>
          <a:p>
            <a:r>
              <a:rPr lang="es-CL" sz="8000" b="1" dirty="0">
                <a:solidFill>
                  <a:srgbClr val="6DAC41"/>
                </a:solidFill>
                <a:latin typeface="Baloo Tamma 2" panose="03080502040302020200" pitchFamily="66" charset="77"/>
                <a:cs typeface="Baloo Tamma 2" panose="03080502040302020200" pitchFamily="66" charset="77"/>
              </a:rPr>
              <a:t>Sello 100% Renovable IE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AF55226-1371-9B57-A6FF-7782121BE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862" y="14952787"/>
            <a:ext cx="3096009" cy="164088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8AEC4955-7A00-1935-D300-A94FC72704BB}"/>
              </a:ext>
            </a:extLst>
          </p:cNvPr>
          <p:cNvSpPr/>
          <p:nvPr/>
        </p:nvSpPr>
        <p:spPr>
          <a:xfrm>
            <a:off x="1048872" y="15116932"/>
            <a:ext cx="2716307" cy="1210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chemeClr val="tx1"/>
                </a:solidFill>
              </a:rPr>
              <a:t>Logo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47C6107-BF89-6587-F300-514D3966C847}"/>
              </a:ext>
            </a:extLst>
          </p:cNvPr>
          <p:cNvSpPr/>
          <p:nvPr/>
        </p:nvSpPr>
        <p:spPr>
          <a:xfrm>
            <a:off x="0" y="14272758"/>
            <a:ext cx="13715999" cy="209006"/>
          </a:xfrm>
          <a:prstGeom prst="rect">
            <a:avLst/>
          </a:prstGeom>
          <a:gradFill>
            <a:gsLst>
              <a:gs pos="36000">
                <a:srgbClr val="0072CE"/>
              </a:gs>
              <a:gs pos="73000">
                <a:srgbClr val="6DAC41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6F4755-FB7C-97A4-4B7C-C87875BCB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66" y="5367367"/>
            <a:ext cx="3359246" cy="7138397"/>
          </a:xfrm>
          <a:prstGeom prst="rect">
            <a:avLst/>
          </a:prstGeom>
          <a:effectLst>
            <a:outerShdw blurRad="478199" dist="66897" dir="3660000" sx="94000" sy="94000" algn="ctr" rotWithShape="0">
              <a:schemeClr val="tx1">
                <a:alpha val="19323"/>
              </a:scheme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C31D8BA-116B-A4A8-BD9B-F6EFA2E34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651" y="15290248"/>
            <a:ext cx="2344995" cy="98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780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FD29375EF89A45BCAF7224B5178186" ma:contentTypeVersion="18" ma:contentTypeDescription="Crear nuevo documento." ma:contentTypeScope="" ma:versionID="5b1181315bb91cc6f4b5e5e2d7d603e4">
  <xsd:schema xmlns:xsd="http://www.w3.org/2001/XMLSchema" xmlns:xs="http://www.w3.org/2001/XMLSchema" xmlns:p="http://schemas.microsoft.com/office/2006/metadata/properties" xmlns:ns2="8f134006-7b65-48fc-9c99-35051e8b3d0b" xmlns:ns3="ee77efb4-7393-49d5-ac48-35ec62a9104e" targetNamespace="http://schemas.microsoft.com/office/2006/metadata/properties" ma:root="true" ma:fieldsID="2ba38b7b1ef54fb82da3988bdd6ffb4c" ns2:_="" ns3:_="">
    <xsd:import namespace="8f134006-7b65-48fc-9c99-35051e8b3d0b"/>
    <xsd:import namespace="ee77efb4-7393-49d5-ac48-35ec62a910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34006-7b65-48fc-9c99-35051e8b3d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d72863f5-486b-4440-bc14-df7f3ee4f0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7efb4-7393-49d5-ac48-35ec62a9104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6d8134-ef80-4335-8ef4-60482d56237a}" ma:internalName="TaxCatchAll" ma:showField="CatchAllData" ma:web="ee77efb4-7393-49d5-ac48-35ec62a910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e77efb4-7393-49d5-ac48-35ec62a9104e" xsi:nil="true"/>
    <lcf76f155ced4ddcb4097134ff3c332f xmlns="8f134006-7b65-48fc-9c99-35051e8b3d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B6C097-9CA7-4ACA-A2BA-8384616EE4D5}"/>
</file>

<file path=customXml/itemProps2.xml><?xml version="1.0" encoding="utf-8"?>
<ds:datastoreItem xmlns:ds="http://schemas.openxmlformats.org/officeDocument/2006/customXml" ds:itemID="{DB890CB3-BA50-4D60-AD0B-8A1213A720F8}"/>
</file>

<file path=customXml/itemProps3.xml><?xml version="1.0" encoding="utf-8"?>
<ds:datastoreItem xmlns:ds="http://schemas.openxmlformats.org/officeDocument/2006/customXml" ds:itemID="{AB0D97F8-8312-4C55-A193-22F5F2F6979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8</Words>
  <Application>Microsoft Macintosh PowerPoint</Application>
  <PresentationFormat>Personalizado</PresentationFormat>
  <Paragraphs>3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Baloo Tamma 2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Francisca Arias Cascante</dc:creator>
  <cp:lastModifiedBy>Maria Francisca Arias Cascante</cp:lastModifiedBy>
  <cp:revision>2</cp:revision>
  <dcterms:created xsi:type="dcterms:W3CDTF">2025-01-31T13:18:02Z</dcterms:created>
  <dcterms:modified xsi:type="dcterms:W3CDTF">2025-01-31T15:11:23Z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0x010100C0FD29375EF89A45BCAF7224B5178186</vt:lpwstr>
  </property>
  <property fmtid="{D5CDD505-2E9C-101B-9397-08002B2CF9AE}" pid="3" name="MediaServiceImageTags">
    <vt:lpwstr/>
  </property>
</Properties>
</file>