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13716000" cy="171465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59C"/>
    <a:srgbClr val="FF9500"/>
    <a:srgbClr val="628FA7"/>
    <a:srgbClr val="2E45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>
        <p:scale>
          <a:sx n="49" d="100"/>
          <a:sy n="49" d="100"/>
        </p:scale>
        <p:origin x="2080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2806167"/>
            <a:ext cx="11658600" cy="5969553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9005929"/>
            <a:ext cx="10287000" cy="4139788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F8E9-E327-B943-AF88-B9E5348D7EE8}" type="datetimeFigureOut">
              <a:rPr lang="es-CL" smtClean="0"/>
              <a:t>31-01-25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A053A-6DEE-0049-8977-92115A288BC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5150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F8E9-E327-B943-AF88-B9E5348D7EE8}" type="datetimeFigureOut">
              <a:rPr lang="es-CL" smtClean="0"/>
              <a:t>31-01-25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A053A-6DEE-0049-8977-92115A288BC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35757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15513" y="912897"/>
            <a:ext cx="2957513" cy="14530941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6" y="912897"/>
            <a:ext cx="8701088" cy="14530941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F8E9-E327-B943-AF88-B9E5348D7EE8}" type="datetimeFigureOut">
              <a:rPr lang="es-CL" smtClean="0"/>
              <a:t>31-01-25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A053A-6DEE-0049-8977-92115A288BC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95542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F8E9-E327-B943-AF88-B9E5348D7EE8}" type="datetimeFigureOut">
              <a:rPr lang="es-CL" smtClean="0"/>
              <a:t>31-01-25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A053A-6DEE-0049-8977-92115A288BC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43937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832" y="4274745"/>
            <a:ext cx="11830050" cy="7132503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832" y="11474724"/>
            <a:ext cx="11830050" cy="3750815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F8E9-E327-B943-AF88-B9E5348D7EE8}" type="datetimeFigureOut">
              <a:rPr lang="es-CL" smtClean="0"/>
              <a:t>31-01-25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A053A-6DEE-0049-8977-92115A288BC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28465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4564485"/>
            <a:ext cx="5829300" cy="10879353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725" y="4564485"/>
            <a:ext cx="5829300" cy="10879353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F8E9-E327-B943-AF88-B9E5348D7EE8}" type="datetimeFigureOut">
              <a:rPr lang="es-CL" smtClean="0"/>
              <a:t>31-01-25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A053A-6DEE-0049-8977-92115A288BC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62785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1" y="912901"/>
            <a:ext cx="11830050" cy="3314214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4763" y="4203297"/>
            <a:ext cx="5802510" cy="2059971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4763" y="6263268"/>
            <a:ext cx="5802510" cy="9212323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43725" y="4203297"/>
            <a:ext cx="5831087" cy="2059971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43725" y="6263268"/>
            <a:ext cx="5831087" cy="9212323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F8E9-E327-B943-AF88-B9E5348D7EE8}" type="datetimeFigureOut">
              <a:rPr lang="es-CL" smtClean="0"/>
              <a:t>31-01-25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A053A-6DEE-0049-8977-92115A288BC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22225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F8E9-E327-B943-AF88-B9E5348D7EE8}" type="datetimeFigureOut">
              <a:rPr lang="es-CL" smtClean="0"/>
              <a:t>31-01-25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A053A-6DEE-0049-8977-92115A288BC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09672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F8E9-E327-B943-AF88-B9E5348D7EE8}" type="datetimeFigureOut">
              <a:rPr lang="es-CL" smtClean="0"/>
              <a:t>31-01-25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A053A-6DEE-0049-8977-92115A288BC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78347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1143106"/>
            <a:ext cx="4423767" cy="4000871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1086" y="2468795"/>
            <a:ext cx="6943725" cy="12185191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2" y="5143976"/>
            <a:ext cx="4423767" cy="9529853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F8E9-E327-B943-AF88-B9E5348D7EE8}" type="datetimeFigureOut">
              <a:rPr lang="es-CL" smtClean="0"/>
              <a:t>31-01-25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A053A-6DEE-0049-8977-92115A288BC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35367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1143106"/>
            <a:ext cx="4423767" cy="4000871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31086" y="2468795"/>
            <a:ext cx="6943725" cy="12185191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2" y="5143976"/>
            <a:ext cx="4423767" cy="9529853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3F8E9-E327-B943-AF88-B9E5348D7EE8}" type="datetimeFigureOut">
              <a:rPr lang="es-CL" smtClean="0"/>
              <a:t>31-01-25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A053A-6DEE-0049-8977-92115A288BC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45208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2975" y="912901"/>
            <a:ext cx="11830050" cy="33142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975" y="4564485"/>
            <a:ext cx="11830050" cy="10879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2975" y="15892351"/>
            <a:ext cx="3086100" cy="9128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23F8E9-E327-B943-AF88-B9E5348D7EE8}" type="datetimeFigureOut">
              <a:rPr lang="es-CL" smtClean="0"/>
              <a:t>31-01-25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3425" y="15892351"/>
            <a:ext cx="4629150" cy="9128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86925" y="15892351"/>
            <a:ext cx="3086100" cy="9128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5A053A-6DEE-0049-8977-92115A288BC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22139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FF9500">
                <a:alpha val="0"/>
              </a:srgbClr>
            </a:gs>
            <a:gs pos="74000">
              <a:schemeClr val="bg1"/>
            </a:gs>
          </a:gsLst>
          <a:lin ang="13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9FF9E7A0-4988-ABD7-A7B7-629832EEF9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27101" t="3341" r="30963" b="30720"/>
          <a:stretch/>
        </p:blipFill>
        <p:spPr>
          <a:xfrm>
            <a:off x="1" y="2769326"/>
            <a:ext cx="13715999" cy="14377262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EF2C3D13-56C1-0AFE-98F6-7F6FECF1BAB9}"/>
              </a:ext>
            </a:extLst>
          </p:cNvPr>
          <p:cNvSpPr/>
          <p:nvPr/>
        </p:nvSpPr>
        <p:spPr>
          <a:xfrm>
            <a:off x="0" y="2769327"/>
            <a:ext cx="13715999" cy="14377262"/>
          </a:xfrm>
          <a:prstGeom prst="rect">
            <a:avLst/>
          </a:prstGeom>
          <a:gradFill>
            <a:gsLst>
              <a:gs pos="37000">
                <a:schemeClr val="accent1">
                  <a:lumMod val="5000"/>
                  <a:lumOff val="95000"/>
                  <a:alpha val="0"/>
                </a:schemeClr>
              </a:gs>
              <a:gs pos="75000">
                <a:schemeClr val="bg1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9B32401-1C14-BA96-0F80-BFA017ED1961}"/>
              </a:ext>
            </a:extLst>
          </p:cNvPr>
          <p:cNvSpPr txBox="1"/>
          <p:nvPr/>
        </p:nvSpPr>
        <p:spPr>
          <a:xfrm>
            <a:off x="1048871" y="3623358"/>
            <a:ext cx="871369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7200" b="1" dirty="0">
                <a:solidFill>
                  <a:srgbClr val="628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¡Nuestra energía</a:t>
            </a:r>
          </a:p>
          <a:p>
            <a:r>
              <a:rPr lang="es-CL" sz="7200" b="1" dirty="0">
                <a:solidFill>
                  <a:srgbClr val="628F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100% renovable </a:t>
            </a:r>
            <a:r>
              <a:rPr lang="es-CL" sz="7200" b="1" dirty="0">
                <a:solidFill>
                  <a:srgbClr val="2E45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certificada por IREC!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AF55226-1371-9B57-A6FF-7782121BE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1261" y="609863"/>
            <a:ext cx="2716307" cy="1439642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8AEC4955-7A00-1935-D300-A94FC72704BB}"/>
              </a:ext>
            </a:extLst>
          </p:cNvPr>
          <p:cNvSpPr/>
          <p:nvPr/>
        </p:nvSpPr>
        <p:spPr>
          <a:xfrm>
            <a:off x="1048872" y="774008"/>
            <a:ext cx="2716307" cy="12102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>
                <a:solidFill>
                  <a:schemeClr val="tx1"/>
                </a:solidFill>
              </a:rPr>
              <a:t>Logo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76D21B6C-6B89-1C0C-85BC-30F0DA7A3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526" y="8355977"/>
            <a:ext cx="7155937" cy="1699056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447C6107-BF89-6587-F300-514D3966C847}"/>
              </a:ext>
            </a:extLst>
          </p:cNvPr>
          <p:cNvSpPr/>
          <p:nvPr/>
        </p:nvSpPr>
        <p:spPr>
          <a:xfrm>
            <a:off x="0" y="2560320"/>
            <a:ext cx="13715999" cy="209006"/>
          </a:xfrm>
          <a:prstGeom prst="rect">
            <a:avLst/>
          </a:prstGeom>
          <a:gradFill>
            <a:gsLst>
              <a:gs pos="36000">
                <a:srgbClr val="FF9500"/>
              </a:gs>
              <a:gs pos="74000">
                <a:srgbClr val="00B59C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290780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0FD29375EF89A45BCAF7224B5178186" ma:contentTypeVersion="18" ma:contentTypeDescription="Crear nuevo documento." ma:contentTypeScope="" ma:versionID="5b1181315bb91cc6f4b5e5e2d7d603e4">
  <xsd:schema xmlns:xsd="http://www.w3.org/2001/XMLSchema" xmlns:xs="http://www.w3.org/2001/XMLSchema" xmlns:p="http://schemas.microsoft.com/office/2006/metadata/properties" xmlns:ns2="8f134006-7b65-48fc-9c99-35051e8b3d0b" xmlns:ns3="ee77efb4-7393-49d5-ac48-35ec62a9104e" targetNamespace="http://schemas.microsoft.com/office/2006/metadata/properties" ma:root="true" ma:fieldsID="2ba38b7b1ef54fb82da3988bdd6ffb4c" ns2:_="" ns3:_="">
    <xsd:import namespace="8f134006-7b65-48fc-9c99-35051e8b3d0b"/>
    <xsd:import namespace="ee77efb4-7393-49d5-ac48-35ec62a9104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134006-7b65-48fc-9c99-35051e8b3d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d72863f5-486b-4440-bc14-df7f3ee4f02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77efb4-7393-49d5-ac48-35ec62a9104e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06d8134-ef80-4335-8ef4-60482d56237a}" ma:internalName="TaxCatchAll" ma:showField="CatchAllData" ma:web="ee77efb4-7393-49d5-ac48-35ec62a9104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e77efb4-7393-49d5-ac48-35ec62a9104e" xsi:nil="true"/>
    <lcf76f155ced4ddcb4097134ff3c332f xmlns="8f134006-7b65-48fc-9c99-35051e8b3d0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067C0A3-045E-44F9-90B7-C35EF7FC903C}"/>
</file>

<file path=customXml/itemProps2.xml><?xml version="1.0" encoding="utf-8"?>
<ds:datastoreItem xmlns:ds="http://schemas.openxmlformats.org/officeDocument/2006/customXml" ds:itemID="{F3D97F3D-E546-4C65-BF63-D3A26526FC26}"/>
</file>

<file path=customXml/itemProps3.xml><?xml version="1.0" encoding="utf-8"?>
<ds:datastoreItem xmlns:ds="http://schemas.openxmlformats.org/officeDocument/2006/customXml" ds:itemID="{35F04D5A-DB7B-4234-A638-7DDC86BC279B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</TotalTime>
  <Words>13</Words>
  <Application>Microsoft Macintosh PowerPoint</Application>
  <PresentationFormat>Personalizado</PresentationFormat>
  <Paragraphs>3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Maria Francisca Arias Cascante</dc:creator>
  <cp:lastModifiedBy>Maria Francisca Arias Cascante</cp:lastModifiedBy>
  <cp:revision>1</cp:revision>
  <dcterms:created xsi:type="dcterms:W3CDTF">2025-01-31T13:18:02Z</dcterms:created>
  <dcterms:modified xsi:type="dcterms:W3CDTF">2025-01-31T13:48:48Z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0x010100C0FD29375EF89A45BCAF7224B5178186</vt:lpwstr>
  </property>
  <property fmtid="{D5CDD505-2E9C-101B-9397-08002B2CF9AE}" pid="3" name="MediaServiceImageTags">
    <vt:lpwstr/>
  </property>
</Properties>
</file>